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2C29E-F689-1405-6E51-34B12D8EAF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B72677-0DF9-B2E0-972F-A9143B209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AA38F-7BDD-219B-B4F8-0AB9822A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E6ED-52CF-D54A-9B2D-E97DEAA068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A174A-5B62-EAD4-F160-38692085A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4C13C-FD69-382F-0E9B-098F214B7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5CB4-5E40-2D40-84DA-997B5874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2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65619-105D-786E-C8A5-BC396ED5C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5F997-AC91-41DE-78E8-729391BB0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D46CC-CAD4-EB00-5B40-DE31513F8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E6ED-52CF-D54A-9B2D-E97DEAA068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66F9D-0BFD-3643-3350-40C1DC16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0B9A9-6FB0-B83E-C609-D96FB795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5CB4-5E40-2D40-84DA-997B5874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90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A87C-F88B-5269-1495-B7E892D8A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1B1DF-44AE-C9E7-F8CF-0ADF7B295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3C38A-5ED3-039F-5EEA-B059EF58D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E6ED-52CF-D54A-9B2D-E97DEAA068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A1DCC-686F-3FC3-E3FD-17E9BC41C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F6605-0CF7-5167-A681-B70BFCCA9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5CB4-5E40-2D40-84DA-997B5874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67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1E6CF-4146-E000-0AC5-63601311F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F0178-D5E2-642D-5075-4FF7D15B3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2A782-F4DE-AF7E-3F83-D9FF172A91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5C82D-6E02-ED68-4291-C490CFEFA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E6ED-52CF-D54A-9B2D-E97DEAA068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89665-00E2-BB84-FA4E-336997E3C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E345C-27B7-9C01-1F5E-1F8A91259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5CB4-5E40-2D40-84DA-997B5874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27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E78CE-6417-3621-1415-9F3260BE7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9C890-BE36-9448-F1A7-26B427ABA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B885D1-9C36-C85C-1B7C-75BDA55842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BFFF3-F3D7-07B9-1BF8-F83B53D806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CB6538-AE08-240F-4041-63F54EC86B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65487C-5165-5276-B7E5-4A54B2766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E6ED-52CF-D54A-9B2D-E97DEAA068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ECF0FD-7B0E-4F76-4321-178595A8D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8D782D-2E64-A263-52D2-2D66EDCA7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5CB4-5E40-2D40-84DA-997B5874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935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C1116-FC51-C05B-6832-1D10F11FF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3008D6-B1B9-1350-FDB2-84F1F222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E6ED-52CF-D54A-9B2D-E97DEAA068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8FD862-6CD5-1A88-D7AD-54CBC3F55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95A307-31A1-4292-DA23-F5396383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5CB4-5E40-2D40-84DA-997B5874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6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26A24E-1A30-B6C0-009E-9F92A5700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E6ED-52CF-D54A-9B2D-E97DEAA068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5C712-3141-9F43-F78B-63174183D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99BC8-266D-539F-1194-C733CF3AF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5CB4-5E40-2D40-84DA-997B5874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82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7B3E6-28BF-4C75-B0D3-95ED594D5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3E2D5-6DB1-C3A7-5A5A-1960DD0BD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D95CE-4B57-C934-27B8-FC7AFB271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645B8-705C-3FC0-A90E-65F45D4C8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E6ED-52CF-D54A-9B2D-E97DEAA068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283F6-ABA9-9E80-E8B9-66C693A52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DDFBF1-8879-D962-96E9-77F137A50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5CB4-5E40-2D40-84DA-997B5874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21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CF32D-0F1F-77DA-68DD-3FDDD9928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893A4C-154D-08D9-EF3F-23E69EF802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165B5-B8D3-8402-418B-F21F4B1110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33B8E1-0BAB-809A-A667-252F708F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E6ED-52CF-D54A-9B2D-E97DEAA068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85A10-BEDC-0E20-83CF-32A8D9730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FF6399-E209-4D4F-0DDD-3A7098B9D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5CB4-5E40-2D40-84DA-997B5874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93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AD6D5-E3B5-6B02-75CB-050E74FDE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078B4-1F9B-70FB-8ABF-BA898E79B2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F31C8-4CA9-234E-F92E-5E18B3512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E6ED-52CF-D54A-9B2D-E97DEAA068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B7076-30FD-E6A6-090A-5B5DDD6B8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4F243-8E96-6D0A-1078-0CFB768D6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5CB4-5E40-2D40-84DA-997B5874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54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4BD135-F487-B645-1649-6C97FB47C5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668E3F-62B6-1178-40FB-01F584662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48E3E-8897-75FB-1089-07C019C10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E6ED-52CF-D54A-9B2D-E97DEAA068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217C1-AA19-3822-670A-25380FEA2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68939-135F-8B65-240A-7A8A83C1F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A5CB4-5E40-2D40-84DA-997B5874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08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99D18A-77FB-E1FF-3416-55CDDA32E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C6F8D-CCD3-0EE0-3E26-F81B1199A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870BF-FA4D-F672-E7F4-DFAB149838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EE6ED-52CF-D54A-9B2D-E97DEAA068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DA8FC-EEA1-4143-9DA0-6A8E46592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4BF3C-1C11-099D-E034-8827E102B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A5CB4-5E40-2D40-84DA-997B5874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2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D055BD9-FAFB-DF0D-DAC3-77C768249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852871" y="-1517867"/>
            <a:ext cx="14563092" cy="12318106"/>
          </a:xfrm>
        </p:spPr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Colaboration</a:t>
            </a:r>
            <a:r>
              <a:rPr lang="en-US" dirty="0"/>
              <a:t> with </a:t>
            </a:r>
          </a:p>
          <a:p>
            <a:r>
              <a:rPr lang="en-US" b="1" dirty="0"/>
              <a:t>THE SEMINAR COMMITTEE 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A7CEE02A-0B87-B643-910A-3D3B9EC83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9" y="383300"/>
            <a:ext cx="2361126" cy="2560443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0B14560E-3F31-7248-9341-46B8AA9CEE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9074" y="-1109438"/>
            <a:ext cx="9232926" cy="3405598"/>
          </a:xfrm>
        </p:spPr>
        <p:txBody>
          <a:bodyPr>
            <a:normAutofit/>
          </a:bodyPr>
          <a:lstStyle/>
          <a:p>
            <a:r>
              <a:rPr lang="en-US" sz="3600" b="1"/>
              <a:t>SAVITRIGIRLS’COLLEGE,Extended Lecture Series </a:t>
            </a:r>
            <a:br>
              <a:rPr lang="en-US" sz="3600" b="1"/>
            </a:br>
            <a:r>
              <a:rPr lang="en-US" sz="3200" b="1">
                <a:solidFill>
                  <a:srgbClr val="FF0000"/>
                </a:solidFill>
              </a:rPr>
              <a:t>Herstory@India 75</a:t>
            </a:r>
            <a:br>
              <a:rPr lang="en-US" sz="3600" b="1"/>
            </a:br>
            <a:endParaRPr lang="en-US" sz="3600" b="1"/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95AF7035-7F39-CA47-98C3-11DCBB1D2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50" y="3173724"/>
            <a:ext cx="3357704" cy="29646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1CE1B6D-7D5C-B645-8295-3DC3940DF64E}"/>
              </a:ext>
            </a:extLst>
          </p:cNvPr>
          <p:cNvSpPr txBox="1"/>
          <p:nvPr/>
        </p:nvSpPr>
        <p:spPr>
          <a:xfrm>
            <a:off x="4825130" y="2029343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4743A18-AC5B-A14D-8518-19FC9D1D4A8A}"/>
              </a:ext>
            </a:extLst>
          </p:cNvPr>
          <p:cNvSpPr/>
          <p:nvPr/>
        </p:nvSpPr>
        <p:spPr>
          <a:xfrm>
            <a:off x="4055233" y="1883649"/>
            <a:ext cx="7538817" cy="267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I am Sinner, I am Saint </a:t>
            </a:r>
          </a:p>
          <a:p>
            <a:pPr algn="ctr"/>
            <a:r>
              <a:rPr lang="en-US" sz="2800" b="1" dirty="0"/>
              <a:t>The Voice of the Iconoclast, </a:t>
            </a:r>
          </a:p>
          <a:p>
            <a:pPr algn="ctr"/>
            <a:r>
              <a:rPr lang="en-US" sz="2800" b="1" dirty="0"/>
              <a:t>Retelling of Draupadi myth in the narratives of Divakaruni and Mahasweta Devi. </a:t>
            </a:r>
          </a:p>
          <a:p>
            <a:pPr algn="ctr"/>
            <a:r>
              <a:rPr lang="en-US" sz="2800" b="1" dirty="0"/>
              <a:t>(Organized by the Department of English)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80A776-C521-CE40-A3AB-99929777BE06}"/>
              </a:ext>
            </a:extLst>
          </p:cNvPr>
          <p:cNvSpPr txBox="1"/>
          <p:nvPr/>
        </p:nvSpPr>
        <p:spPr>
          <a:xfrm>
            <a:off x="4170415" y="5204871"/>
            <a:ext cx="79205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rgbClr val="7030A0"/>
                </a:solidFill>
              </a:rPr>
              <a:t>Speaker: </a:t>
            </a:r>
            <a:r>
              <a:rPr lang="en-US" sz="2800" b="1" dirty="0" err="1">
                <a:solidFill>
                  <a:srgbClr val="7030A0"/>
                </a:solidFill>
              </a:rPr>
              <a:t>Dr.Rima</a:t>
            </a:r>
            <a:r>
              <a:rPr lang="en-US" sz="2800" b="1" dirty="0">
                <a:solidFill>
                  <a:srgbClr val="7030A0"/>
                </a:solidFill>
              </a:rPr>
              <a:t> Chakraborty </a:t>
            </a:r>
          </a:p>
          <a:p>
            <a:pPr algn="l"/>
            <a:r>
              <a:rPr lang="en-US" sz="2800" b="1" dirty="0">
                <a:solidFill>
                  <a:srgbClr val="7030A0"/>
                </a:solidFill>
              </a:rPr>
              <a:t>DEPARTMENT OF ENGLISH,</a:t>
            </a:r>
          </a:p>
          <a:p>
            <a:pPr algn="l"/>
            <a:r>
              <a:rPr lang="en-US" sz="2800" b="1" dirty="0">
                <a:solidFill>
                  <a:srgbClr val="7030A0"/>
                </a:solidFill>
              </a:rPr>
              <a:t>Surendranath </a:t>
            </a:r>
            <a:r>
              <a:rPr lang="en-US" sz="2800" b="1" dirty="0" err="1">
                <a:solidFill>
                  <a:srgbClr val="7030A0"/>
                </a:solidFill>
              </a:rPr>
              <a:t>College,Kolkata</a:t>
            </a:r>
            <a:r>
              <a:rPr lang="en-US" sz="2800" b="1" dirty="0">
                <a:solidFill>
                  <a:srgbClr val="7030A0"/>
                </a:solidFill>
              </a:rPr>
              <a:t>.</a:t>
            </a:r>
          </a:p>
          <a:p>
            <a:pPr algn="l"/>
            <a:r>
              <a:rPr lang="en-US" sz="2800" b="1" dirty="0">
                <a:solidFill>
                  <a:srgbClr val="7030A0"/>
                </a:solidFill>
              </a:rPr>
              <a:t>25.08.2023.</a:t>
            </a:r>
          </a:p>
        </p:txBody>
      </p:sp>
    </p:spTree>
    <p:extLst>
      <p:ext uri="{BB962C8B-B14F-4D97-AF65-F5344CB8AC3E}">
        <p14:creationId xmlns:p14="http://schemas.microsoft.com/office/powerpoint/2010/main" val="423815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SAVITRIGIRLS’COLLEGE,Extended Lecture Series  Herstory@India 75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Sumana Dey</dc:creator>
  <cp:lastModifiedBy>Sumana Dey</cp:lastModifiedBy>
  <cp:revision>4</cp:revision>
  <dcterms:created xsi:type="dcterms:W3CDTF">2023-08-16T13:42:46Z</dcterms:created>
  <dcterms:modified xsi:type="dcterms:W3CDTF">2023-08-22T08:18:53Z</dcterms:modified>
</cp:coreProperties>
</file>